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2" r:id="rId3"/>
    <p:sldId id="289" r:id="rId4"/>
    <p:sldId id="290" r:id="rId5"/>
    <p:sldId id="291" r:id="rId6"/>
    <p:sldId id="295" r:id="rId7"/>
    <p:sldId id="29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487B23-86D7-43E2-AA77-569AB07723C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91686F-67D3-4C6D-9B90-F94F33787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487B23-86D7-43E2-AA77-569AB07723C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91686F-67D3-4C6D-9B90-F94F33787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487B23-86D7-43E2-AA77-569AB07723C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91686F-67D3-4C6D-9B90-F94F33787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487B23-86D7-43E2-AA77-569AB07723C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91686F-67D3-4C6D-9B90-F94F33787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487B23-86D7-43E2-AA77-569AB07723C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91686F-67D3-4C6D-9B90-F94F33787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487B23-86D7-43E2-AA77-569AB07723C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91686F-67D3-4C6D-9B90-F94F33787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487B23-86D7-43E2-AA77-569AB07723C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91686F-67D3-4C6D-9B90-F94F33787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487B23-86D7-43E2-AA77-569AB07723C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91686F-67D3-4C6D-9B90-F94F33787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487B23-86D7-43E2-AA77-569AB07723C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91686F-67D3-4C6D-9B90-F94F33787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487B23-86D7-43E2-AA77-569AB07723C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91686F-67D3-4C6D-9B90-F94F33787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487B23-86D7-43E2-AA77-569AB07723C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91686F-67D3-4C6D-9B90-F94F33787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6487B23-86D7-43E2-AA77-569AB07723C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C91686F-67D3-4C6D-9B90-F94F33787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презентация\depositphotos_23148782-stock-illustration-vector-umbrella-and-rain-dro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00166" y="476672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Интерактивный тренажёр-раскраска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по теме «Типы текстов. Работа с текстами»</a:t>
            </a:r>
          </a:p>
          <a:p>
            <a:pPr algn="ctr"/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Русский язык,  5 класс.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« Приключение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Капитошки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»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56" y="4071942"/>
            <a:ext cx="35340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Обухова Марина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Леонидовна</a:t>
            </a: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Носкова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Светлана Михайловна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Учителя начальных классов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МБОУ СОШ № 1 г. Оханска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ноябрь, 2019 год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32440" y="6309320"/>
            <a:ext cx="36004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62880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Помоги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Капитошке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раскрасить картинку. Для этого выполни задания.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Удачи!</a:t>
            </a:r>
          </a:p>
        </p:txBody>
      </p:sp>
      <p:sp>
        <p:nvSpPr>
          <p:cNvPr id="5" name="Управляющая кнопка: домой 4">
            <a:hlinkClick r:id="" action="ppaction://noaction" highlightClick="1"/>
          </p:cNvPr>
          <p:cNvSpPr/>
          <p:nvPr/>
        </p:nvSpPr>
        <p:spPr>
          <a:xfrm>
            <a:off x="971600" y="4725144"/>
            <a:ext cx="36004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6" name="Управляющая кнопка: возврат 5">
            <a:hlinkClick r:id="" action="ppaction://noaction" highlightClick="1"/>
          </p:cNvPr>
          <p:cNvSpPr/>
          <p:nvPr/>
        </p:nvSpPr>
        <p:spPr>
          <a:xfrm flipH="1">
            <a:off x="971600" y="5301208"/>
            <a:ext cx="36004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7" name="Управляющая кнопка: далее 6">
            <a:hlinkClick r:id="" action="ppaction://noaction" highlightClick="1"/>
          </p:cNvPr>
          <p:cNvSpPr/>
          <p:nvPr/>
        </p:nvSpPr>
        <p:spPr>
          <a:xfrm>
            <a:off x="971600" y="4149080"/>
            <a:ext cx="36004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32440" y="6309320"/>
            <a:ext cx="36004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сведения 8">
            <a:hlinkClick r:id="" action="ppaction://noaction" highlightClick="1"/>
          </p:cNvPr>
          <p:cNvSpPr/>
          <p:nvPr/>
        </p:nvSpPr>
        <p:spPr>
          <a:xfrm>
            <a:off x="971600" y="5877272"/>
            <a:ext cx="360040" cy="36004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75656" y="407707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Кнопка перехода на следующий слайд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5656" y="5297723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Кнопка возврата на предыдущий слайд.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75656" y="4718175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Кнопка выхода из игры.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75656" y="5877272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Список используемых иллюстраций.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43108" y="357166"/>
            <a:ext cx="459773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600" b="1" dirty="0" smtClean="0">
                <a:solidFill>
                  <a:srgbClr val="0070C0"/>
                </a:solidFill>
                <a:latin typeface="Monotype Corsiva" pitchFamily="66" charset="0"/>
              </a:rPr>
              <a:t>Инструкция  </a:t>
            </a:r>
          </a:p>
        </p:txBody>
      </p:sp>
      <p:sp>
        <p:nvSpPr>
          <p:cNvPr id="15" name="Управляющая кнопка: справка 14">
            <a:hlinkClick r:id="" action="ppaction://noaction" highlightClick="1"/>
          </p:cNvPr>
          <p:cNvSpPr/>
          <p:nvPr/>
        </p:nvSpPr>
        <p:spPr>
          <a:xfrm>
            <a:off x="971600" y="3645024"/>
            <a:ext cx="360040" cy="35776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475656" y="3573016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Кнопка к подсказке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. </a:t>
            </a:r>
          </a:p>
        </p:txBody>
      </p:sp>
      <p:pic>
        <p:nvPicPr>
          <p:cNvPr id="2050" name="Picture 2" descr="F:\презентация\59caf0be8a03074a0d0d19c778ca6b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286124"/>
            <a:ext cx="2590765" cy="25431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" action="ppaction://hlinkshowjump?jump=nextslide">
              <a:snd r:embed="rId3" name="chimes.wav"/>
            </a:hlinkClick>
          </p:cNvPr>
          <p:cNvSpPr txBox="1"/>
          <p:nvPr/>
        </p:nvSpPr>
        <p:spPr>
          <a:xfrm>
            <a:off x="5143504" y="5214950"/>
            <a:ext cx="1000132" cy="461665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rPr>
              <a:t>В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4286256"/>
            <a:ext cx="1000132" cy="461665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rPr>
              <a:t>Б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4" y="3357562"/>
            <a:ext cx="1000132" cy="461665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rPr>
              <a:t>А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3" name="Управляющая кнопка: справка 12">
            <a:hlinkClick r:id="rId4" action="ppaction://hlinksldjump" highlightClick="1"/>
          </p:cNvPr>
          <p:cNvSpPr/>
          <p:nvPr/>
        </p:nvSpPr>
        <p:spPr>
          <a:xfrm>
            <a:off x="8501090" y="6215082"/>
            <a:ext cx="360040" cy="35776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F:\презентация\img_568b6f838a85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776" y="268288"/>
            <a:ext cx="4141786" cy="616110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4" name="Picture 2" descr="F:\презентация\59caf0be8a03074a0d0d19c778ca6b1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35" y="3357562"/>
            <a:ext cx="2590765" cy="2543150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5000628" y="357166"/>
            <a:ext cx="3744416" cy="18573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u="sng" dirty="0" smtClean="0">
                <a:latin typeface="Monotype Corsiva" pitchFamily="66" charset="0"/>
              </a:rPr>
              <a:t>Задание 1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Раздели текст на части. 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" action="ppaction://hlinkshowjump?jump=nextslide">
              <a:snd r:embed="rId3" name="chimes.wav"/>
            </a:hlinkClick>
          </p:cNvPr>
          <p:cNvSpPr txBox="1"/>
          <p:nvPr/>
        </p:nvSpPr>
        <p:spPr>
          <a:xfrm>
            <a:off x="5072066" y="3571876"/>
            <a:ext cx="1000132" cy="461665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rPr>
              <a:t>Б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6" y="4500570"/>
            <a:ext cx="1000132" cy="461665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rPr>
              <a:t>В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2714620"/>
            <a:ext cx="1000132" cy="461665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rPr>
              <a:t>А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4" name="Управляющая кнопка: справка 13">
            <a:hlinkClick r:id="rId4" action="ppaction://hlinksldjump" highlightClick="1"/>
          </p:cNvPr>
          <p:cNvSpPr/>
          <p:nvPr/>
        </p:nvSpPr>
        <p:spPr>
          <a:xfrm>
            <a:off x="8501090" y="6143644"/>
            <a:ext cx="360040" cy="35776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F:\презентация\59caf0be8a03074a0d0d19c778ca6b1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35" y="2643182"/>
            <a:ext cx="2590765" cy="254315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28596" y="500042"/>
            <a:ext cx="3857652" cy="57864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628" y="357166"/>
            <a:ext cx="3744416" cy="18573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u="sng" dirty="0" smtClean="0">
                <a:latin typeface="Monotype Corsiva" pitchFamily="66" charset="0"/>
              </a:rPr>
              <a:t>Задание 2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Раздели текст на части.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" action="ppaction://hlinkshowjump?jump=nextslide">
              <a:snd r:embed="rId3" name="chimes.wav"/>
            </a:hlinkClick>
          </p:cNvPr>
          <p:cNvSpPr txBox="1"/>
          <p:nvPr/>
        </p:nvSpPr>
        <p:spPr>
          <a:xfrm>
            <a:off x="5000628" y="4857760"/>
            <a:ext cx="1000132" cy="461665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rPr>
              <a:t>В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8" y="2714620"/>
            <a:ext cx="1000132" cy="461665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rPr>
              <a:t>А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628" y="3786190"/>
            <a:ext cx="1000132" cy="461665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rPr>
              <a:t>Б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4" name="Управляющая кнопка: справка 13">
            <a:hlinkClick r:id="rId4" action="ppaction://hlinksldjump" highlightClick="1"/>
          </p:cNvPr>
          <p:cNvSpPr/>
          <p:nvPr/>
        </p:nvSpPr>
        <p:spPr>
          <a:xfrm>
            <a:off x="8429652" y="6143644"/>
            <a:ext cx="360040" cy="35776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F:\презентация\59caf0be8a03074a0d0d19c778ca6b1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35" y="2643182"/>
            <a:ext cx="2590765" cy="254315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28596" y="500042"/>
            <a:ext cx="3857652" cy="56436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628" y="357166"/>
            <a:ext cx="3744416" cy="220773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u="sng" dirty="0" smtClean="0">
                <a:latin typeface="Monotype Corsiva" pitchFamily="66" charset="0"/>
              </a:rPr>
              <a:t>Задание 3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Подбери введение к основной части текста.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" action="ppaction://hlinkshowjump?jump=nextslide">
              <a:snd r:embed="rId3" name="chimes.wav"/>
            </a:hlinkClick>
          </p:cNvPr>
          <p:cNvSpPr txBox="1"/>
          <p:nvPr/>
        </p:nvSpPr>
        <p:spPr>
          <a:xfrm>
            <a:off x="5143504" y="5357826"/>
            <a:ext cx="1000132" cy="461665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rPr>
              <a:t>В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4500570"/>
            <a:ext cx="1000132" cy="461665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rPr>
              <a:t>Б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4" y="3714752"/>
            <a:ext cx="1000132" cy="461665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rPr>
              <a:t>А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57752" y="357166"/>
            <a:ext cx="3744416" cy="285752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u="sng" dirty="0" smtClean="0">
                <a:latin typeface="Monotype Corsiva" pitchFamily="66" charset="0"/>
              </a:rPr>
              <a:t>Задание 7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Выбери  нужные слова или сочетания слов и составь план текста.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14" name="Управляющая кнопка: справка 13">
            <a:hlinkClick r:id="rId4" action="ppaction://hlinksldjump" highlightClick="1"/>
          </p:cNvPr>
          <p:cNvSpPr/>
          <p:nvPr/>
        </p:nvSpPr>
        <p:spPr>
          <a:xfrm>
            <a:off x="8429652" y="6143644"/>
            <a:ext cx="360040" cy="35776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642918"/>
            <a:ext cx="3714776" cy="54292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F:\презентация\59caf0be8a03074a0d0d19c778ca6b1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35" y="3500438"/>
            <a:ext cx="2590765" cy="25431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Управляющая кнопка: справка 13">
            <a:hlinkClick r:id="rId2" action="ppaction://hlinksldjump" highlightClick="1"/>
          </p:cNvPr>
          <p:cNvSpPr/>
          <p:nvPr/>
        </p:nvSpPr>
        <p:spPr>
          <a:xfrm>
            <a:off x="8572528" y="6215082"/>
            <a:ext cx="360040" cy="35776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285728"/>
            <a:ext cx="8215370" cy="6143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0" y="0"/>
            <a:ext cx="64807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1323</TotalTime>
  <Words>131</Words>
  <Application>Microsoft Office PowerPoint</Application>
  <PresentationFormat>Экран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Замысел программы апробационной деятельности МБОУ СОШ№1 г.Оханска</dc:title>
  <dc:creator>Larisa</dc:creator>
  <cp:lastModifiedBy>Larisa</cp:lastModifiedBy>
  <cp:revision>67</cp:revision>
  <dcterms:created xsi:type="dcterms:W3CDTF">2017-03-17T10:14:14Z</dcterms:created>
  <dcterms:modified xsi:type="dcterms:W3CDTF">2019-11-26T12:41:46Z</dcterms:modified>
</cp:coreProperties>
</file>